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  <p:sp>
        <p:nvSpPr>
          <p:cNvPr id="32" name="Obdélník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Obdélník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Obdélník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Obdélník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56" name="Obdélník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Obdélník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Obdélník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Obdélník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Volný tvar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Volný tvar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Volný tvar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Volný tvar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Volný tvar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Volný tvar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Volný tvar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Volný tvar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Volný tvar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Volný tvar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Volný tvar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Volný tvar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Volný tvar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Volný tvar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Volný tvar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Obdélník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Obdélník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délník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  <p:sp>
        <p:nvSpPr>
          <p:cNvPr id="16" name="Obdélník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Obdélník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Obdélník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Obdélník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Obdélník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Obdélník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Obdélník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Přímá spojovací čára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Skupina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Přímá spojovací čára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ovací čára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ovací čára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grpSp>
        <p:nvGrpSpPr>
          <p:cNvPr id="14" name="Skupina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Přímá spojovací čára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Přímá spojovací čára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ovací čára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Skupina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Přímá spojovací čára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Přímá spojovací čára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Obdélník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Obdélník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Obdélník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A0A16A8-8E6A-4258-A225-CC2A849F35AF}" type="datetimeFigureOut">
              <a:rPr lang="cs-CZ" smtClean="0"/>
              <a:t>03.11.2020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295EAC42-3D83-4012-BED9-B2631DC7A60C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27584" y="1844824"/>
            <a:ext cx="7772400" cy="3493000"/>
          </a:xfrm>
        </p:spPr>
        <p:txBody>
          <a:bodyPr/>
          <a:lstStyle/>
          <a:p>
            <a:pPr algn="ctr"/>
            <a: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Klid a pohyb </a:t>
            </a:r>
            <a: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>tělesa</a:t>
            </a:r>
            <a:b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cs-CZ" sz="32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Mgr</a:t>
            </a:r>
            <a:r>
              <a:rPr lang="cs-CZ" sz="32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. Jitka Pospíšilová</a:t>
            </a:r>
            <a:r>
              <a:rPr lang="cs-CZ" sz="5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cs-CZ" sz="5400" b="1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  <a:t/>
            </a:r>
            <a:br>
              <a:rPr lang="cs-CZ" sz="5400" b="1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" pitchFamily="34" charset="0"/>
                <a:cs typeface="Arial" pitchFamily="34" charset="0"/>
              </a:rPr>
            </a:br>
            <a:endParaRPr lang="cs-CZ" sz="5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013280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Těleso je v klidu: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pokud nemění svoji polohu vůči jiným tělesům</a:t>
            </a:r>
            <a:b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Příklady: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automobil – sedačka automobilu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    židle – podlaha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     počítač 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- stůl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Těleso je v </a:t>
            </a: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pohybu: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pokud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mění 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svoji polohu vůči jiným tělesům</a:t>
            </a:r>
            <a:b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Příklady: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padající dešťová kapka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chodník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jedoucí vlak  - koleje 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Země - Slunce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sz="2800" dirty="0">
              <a:solidFill>
                <a:schemeClr val="accent2">
                  <a:lumMod val="20000"/>
                  <a:lumOff val="8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Picture 11" descr="C:\Documents and Settings\Ďobek\Local Settings\Temporary Internet Files\Content.IE5\GZOJH3DS\MP900407116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84168" y="5085184"/>
            <a:ext cx="1729010" cy="1152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9" descr="C:\Documents and Settings\Ďobek\Local Settings\Temporary Internet Files\Content.IE5\2WIS9WBJ\MP90044835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204864"/>
            <a:ext cx="1621503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869264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Klid i pohyb tělesa mohou být relativní… </a:t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Relativní: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z určitého pohledu to je pravda, z jiného nikoliv…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Příklady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sedlo je v klidu vůči kolu, ale v pohybu vůči silnici…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                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Vagón je v klidu vůči lokomotivě, 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ale vůči kolejím se pohybuje…</a:t>
            </a:r>
            <a:b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sz="2800" dirty="0"/>
          </a:p>
        </p:txBody>
      </p:sp>
      <p:pic>
        <p:nvPicPr>
          <p:cNvPr id="3" name="Picture 2" descr="C:\Documents and Settings\Ďobek\Local Settings\Temporary Internet Files\Content.IE5\GZOJH3DS\MP90040744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3140967"/>
            <a:ext cx="2232248" cy="1486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6" descr="C:\Documents and Settings\Ďobek\Local Settings\Temporary Internet Files\Content.IE5\GZOJH3DS\MP900401906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4797152"/>
            <a:ext cx="2268988" cy="151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085288"/>
          </a:xfrm>
        </p:spPr>
        <p:txBody>
          <a:bodyPr/>
          <a:lstStyle/>
          <a:p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Jak můžeme popsat pohyb tělesa?</a:t>
            </a:r>
            <a:b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Příklad:  </a:t>
            </a:r>
            <a:r>
              <a:rPr lang="cs-CZ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jedu autem do Prahy…</a:t>
            </a: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Kudy se těleso pohybovalo?        (Trajektorie )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Jakou vzdálenost urazilo?            (Dráha)</a:t>
            </a: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Jakou rychlostí se pohybovalo?   (m/s    km/h)</a:t>
            </a:r>
            <a:b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2">
                    <a:lumMod val="20000"/>
                    <a:lumOff val="80000"/>
                  </a:schemeClr>
                </a:solidFill>
                <a:latin typeface="Arial" pitchFamily="34" charset="0"/>
                <a:cs typeface="Arial" pitchFamily="34" charset="0"/>
              </a:rPr>
              <a:t>Trajektorie: tvar dráhy, po které se těleso pohybovalo</a:t>
            </a:r>
            <a:endParaRPr lang="cs-CZ" sz="28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" name="Picture 2" descr="http://img.blesk.cz/img/1/article/286779_import-bezky00-bezky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4941168"/>
            <a:ext cx="2475797" cy="1656184"/>
          </a:xfrm>
          <a:prstGeom prst="rect">
            <a:avLst/>
          </a:prstGeom>
          <a:noFill/>
        </p:spPr>
      </p:pic>
      <p:pic>
        <p:nvPicPr>
          <p:cNvPr id="4" name="Picture 4" descr="http://www.skoly.cz/fotosoutez/110000263007000001/prohlidka-souteznich-fotek/data/FS/50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3928" y="4077072"/>
            <a:ext cx="1888906" cy="2520280"/>
          </a:xfrm>
          <a:prstGeom prst="rect">
            <a:avLst/>
          </a:prstGeom>
          <a:noFill/>
        </p:spPr>
      </p:pic>
      <p:pic>
        <p:nvPicPr>
          <p:cNvPr id="5" name="Picture 6" descr="http://www.huptych.cz/images/fotogalerie/sekce_11/stopy_8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28184" y="4077072"/>
            <a:ext cx="1894124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6085288"/>
          </a:xfrm>
        </p:spPr>
        <p:txBody>
          <a:bodyPr/>
          <a:lstStyle/>
          <a:p>
            <a: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Dráha: vzdálenost, kterou těleso během svého pohybu urazilo (Česká Lípa – Praha    91 km)</a:t>
            </a:r>
            <a:br>
              <a:rPr lang="cs-CZ" sz="28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Dráha je fyzikální veličina (můžeme ji změřit, vyjádřit jednotkou).</a:t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Značka:  s</a:t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Základní jednotka: [s] = m  (metr)</a:t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Start                                                                                                        Cíl</a:t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Rychlost: jakou vzdálenost těleso urazilo za určitý čas (auto 75km/h, letadlo 1200km/h)</a:t>
            </a:r>
            <a:br>
              <a:rPr lang="cs-CZ" sz="2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Rychlost je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fyzikální veličina (můžeme ji změřit, vyjádřit jednotkou).</a:t>
            </a:r>
            <a:b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Značka: 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v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Základní jednotka: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[v]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=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m/s  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metr  za sekundu)</a:t>
            </a:r>
            <a: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20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sz="20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" name="Picture 2" descr="C:\Program Files\Microsoft Office\MEDIA\CAGCAT10\j0212957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827584" y="2996952"/>
            <a:ext cx="15113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ovací šipka 4"/>
          <p:cNvCxnSpPr/>
          <p:nvPr/>
        </p:nvCxnSpPr>
        <p:spPr>
          <a:xfrm>
            <a:off x="2411760" y="3501008"/>
            <a:ext cx="496855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12cípá hvězda 6"/>
          <p:cNvSpPr/>
          <p:nvPr/>
        </p:nvSpPr>
        <p:spPr>
          <a:xfrm>
            <a:off x="4067944" y="2564904"/>
            <a:ext cx="914400" cy="914400"/>
          </a:xfrm>
          <a:prstGeom prst="star1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000" dirty="0" smtClean="0"/>
              <a:t>12 </a:t>
            </a:r>
            <a:r>
              <a:rPr lang="cs-CZ" dirty="0" smtClean="0"/>
              <a:t>km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1.48148E-6 L 0.59063 1.48148E-6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531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133</TotalTime>
  <Words>50</Words>
  <Application>Microsoft Office PowerPoint</Application>
  <PresentationFormat>Předvádění na obrazovce (4:3)</PresentationFormat>
  <Paragraphs>6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Metro</vt:lpstr>
      <vt:lpstr>Klid a pohyb tělesa   Mgr. Jitka Pospíšilová   </vt:lpstr>
      <vt:lpstr>Těleso je v klidu: pokud nemění svoji polohu vůči jiným tělesům Příklady: automobil – sedačka automobilu                 židle – podlaha                 počítač  - stůl   Těleso je v pohybu: pokud mění svoji polohu vůči jiným tělesům Příklady: padající dešťová kapka – chodník                 jedoucí vlak  - koleje                  Země - Slunce </vt:lpstr>
      <vt:lpstr>Klid i pohyb tělesa mohou být relativní…  Relativní: z určitého pohledu to je pravda, z jiného nikoliv… Příklady: sedlo je v klidu vůči kolu, ale v pohybu vůči silnici…                    Vagón je v klidu vůči lokomotivě,  ale vůči kolejím se pohybuje… </vt:lpstr>
      <vt:lpstr>Jak můžeme popsat pohyb tělesa? Příklad:  jedu autem do Prahy… Kudy se těleso pohybovalo?        (Trajektorie ) Jakou vzdálenost urazilo?            (Dráha) Jakou rychlostí se pohybovalo?   (m/s    km/h)  Trajektorie: tvar dráhy, po které se těleso pohybovalo</vt:lpstr>
      <vt:lpstr>Dráha: vzdálenost, kterou těleso během svého pohybu urazilo (Česká Lípa – Praha    91 km) Dráha je fyzikální veličina (můžeme ji změřit, vyjádřit jednotkou). Značka:  s Základní jednotka: [s] = m  (metr)  Start                                                                                                        Cíl     Rychlost: jakou vzdálenost těleso urazilo za určitý čas (auto 75km/h, letadlo 1200km/h) Rychlost je fyzikální veličina (můžeme ji změřit, vyjádřit jednotkou). Značka:  v Základní jednotka: [v] = m/s  (metr  za sekundu)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Jitka</dc:creator>
  <cp:lastModifiedBy>Jitka</cp:lastModifiedBy>
  <cp:revision>15</cp:revision>
  <dcterms:created xsi:type="dcterms:W3CDTF">2020-11-03T19:48:52Z</dcterms:created>
  <dcterms:modified xsi:type="dcterms:W3CDTF">2020-11-03T22:02:40Z</dcterms:modified>
</cp:coreProperties>
</file>